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A01627-08CF-7E78-958C-5905B2CAD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EFA646-81DE-B6B7-0ECF-D611E30CA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E428AF-1F77-3BD9-1A5D-2E0AB258E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0C5A5-B1D6-4232-BD1F-00ABC6D0DE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563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B6980-FCB3-AA2D-38EB-5477F15C5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E90CD-B5F5-E1A7-7A00-994239570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A53C44-C4B8-79B6-165E-1FD84CD9C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90B8E-E65B-4978-9C65-6A511FA2BA7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788229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8927C3-0AC3-A45E-8BAB-2F59B944A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7E94A-B13B-437C-FB14-B846AD6F0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DF1032-7A9F-9E67-7125-1B191EBC6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2A710-1BF8-48A9-A5D1-81F850AE4B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0640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0FD8C5-3138-3E0C-671D-8B28C9CB9E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C79263-24F0-B2CE-FA55-DFF34AF0FD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818992-F08C-0373-DCE6-1A2522C4F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F17A2-3542-47EE-8662-C991DEA872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12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B7985E-A82E-E7EE-6ED1-A3D928DA5F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8B369-2D16-4FD6-7CA6-3777B581A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D0DDCD-4D7F-EA6B-A44F-7B5A77087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BFEBC-09F0-43D8-9155-CC15982976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1960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73C8A98-AF5D-8C98-DF0C-42753463E1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78FE3C-48FE-4A78-0F4D-D2A5DAB2F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77B1111-C086-CD01-0261-4C7DB1C2F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C6D6F-951C-49EF-A4E5-220E4201FA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0571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9720C9C-E0BE-B065-EE6D-7E0DF68989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58A8265-C5A0-8E45-E82B-AAB0B0B00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79ABF81-4F99-0ABE-C064-4FA2DE1B1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324B2-BBE9-492C-9E4A-0334C6AE67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7710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E6D99A2-9CB9-A5EC-EC31-8BBA67AA8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3773351-1E64-8EE3-D2E7-33B5FB0F7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720E724-D0F8-16F9-F4DC-F3CA0A5C4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2C327-0CE5-4BC1-A6D8-4FFE5614CC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0916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F0BADB8-9D44-1DB8-5503-FD7697ED5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59BF124-1B39-3051-6CF5-361A686FD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47655F5-70B6-986B-8ED5-D1FA04FD3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AB69B-F94C-4031-9A90-378B729744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04231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49DB58-F74B-3306-2AB2-29C15382E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7514025-3893-63DE-68D8-51FAEC8B8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1044BCE-539E-642B-9CFC-9B687B220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36171-8C62-4CF7-9BD9-748B513E83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829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7311D1C-6DD8-231C-B347-8AA2E7E87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44511F-6681-4EAB-6FD5-81E69404B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05DB1B4-05A0-55F5-1CA4-991419DBA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A9D90-0AC0-46D1-BD97-77ACD16DA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125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AE8E9B7-772B-765D-861B-7625CA8BE7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884521B-63EF-3DD7-13CF-E1EC4D5827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CC5CB-A357-49CF-CA5D-656D24F0F2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21AA2D-6AD6-C892-9F5F-253BD4D48D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74E24-16A9-5541-66F2-7531F2328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90D8260-AABE-44CB-850A-2D5F5B3B79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AD52E9F1-48B8-E618-DB31-FB27B7B190F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723900"/>
            <a:ext cx="9144000" cy="5410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Arial" panose="020B0604020202020204" pitchFamily="34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Arial" panose="020B0604020202020204" pitchFamily="34" charset="0"/>
              </a:rPr>
              <a:t>What a friend we have in Jesus,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Arial" panose="020B0604020202020204" pitchFamily="34" charset="0"/>
              </a:rPr>
              <a:t>All our sins and grief's to bear!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Arial" panose="020B0604020202020204" pitchFamily="34" charset="0"/>
              </a:rPr>
              <a:t>What a privilege to carry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Arial" panose="020B0604020202020204" pitchFamily="34" charset="0"/>
              </a:rPr>
              <a:t>Everything to God in prayer!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Arial" panose="020B0604020202020204" pitchFamily="34" charset="0"/>
              </a:rPr>
              <a:t>O what peace we often forfeit,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Arial" panose="020B0604020202020204" pitchFamily="34" charset="0"/>
              </a:rPr>
              <a:t>O what needless pain we bear,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Arial" panose="020B0604020202020204" pitchFamily="34" charset="0"/>
              </a:rPr>
              <a:t>All because we do not carry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Arial" panose="020B0604020202020204" pitchFamily="34" charset="0"/>
              </a:rPr>
              <a:t>Everything to God in prayer!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>
            <a:extLst>
              <a:ext uri="{FF2B5EF4-FFF2-40B4-BE49-F238E27FC236}">
                <a16:creationId xmlns:a16="http://schemas.microsoft.com/office/drawing/2014/main" id="{782BD888-68D6-FE5A-2E9C-611FF1FBB9B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647700"/>
            <a:ext cx="9144000" cy="55626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1800" dirty="0">
                <a:cs typeface="Arial" panose="020B0604020202020204" pitchFamily="34" charset="0"/>
              </a:rPr>
              <a:t>Verse 2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Arial" panose="020B0604020202020204" pitchFamily="34" charset="0"/>
              </a:rPr>
              <a:t>Have we trials and temptations?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Arial" panose="020B0604020202020204" pitchFamily="34" charset="0"/>
              </a:rPr>
              <a:t>Is there trouble anywhere?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Arial" panose="020B0604020202020204" pitchFamily="34" charset="0"/>
              </a:rPr>
              <a:t>We should never be discouraged: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Arial" panose="020B0604020202020204" pitchFamily="34" charset="0"/>
              </a:rPr>
              <a:t>Take it to the Lord in prayer.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Arial" panose="020B0604020202020204" pitchFamily="34" charset="0"/>
              </a:rPr>
              <a:t>Can we find a friend so faithful,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Arial" panose="020B0604020202020204" pitchFamily="34" charset="0"/>
              </a:rPr>
              <a:t>Who will all our sorrows share?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Arial" panose="020B0604020202020204" pitchFamily="34" charset="0"/>
              </a:rPr>
              <a:t>Jesus knows our every weakness: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>
                <a:cs typeface="Arial" panose="020B0604020202020204" pitchFamily="34" charset="0"/>
              </a:rPr>
              <a:t>Take it to the Lord in prayer.</a:t>
            </a:r>
            <a:r>
              <a:rPr lang="en-US" altLang="en-US" sz="4000" dirty="0"/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72287FCE-4D19-A82C-7EFE-F4AE259E4C6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260350"/>
            <a:ext cx="9144000" cy="60928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Arial" panose="020B0604020202020204" pitchFamily="34" charset="0"/>
              </a:rPr>
              <a:t>Verse 3</a:t>
            </a:r>
          </a:p>
          <a:p>
            <a:pPr algn="ctr">
              <a:buFontTx/>
              <a:buNone/>
            </a:pPr>
            <a:r>
              <a:rPr lang="en-AU" altLang="en-US" sz="4000">
                <a:cs typeface="Arial" panose="020B0604020202020204" pitchFamily="34" charset="0"/>
              </a:rPr>
              <a:t>Are we weak and heavy laden,</a:t>
            </a:r>
          </a:p>
          <a:p>
            <a:pPr algn="ctr">
              <a:buFontTx/>
              <a:buNone/>
            </a:pPr>
            <a:r>
              <a:rPr lang="en-AU" altLang="en-US" sz="4000">
                <a:cs typeface="Arial" panose="020B0604020202020204" pitchFamily="34" charset="0"/>
              </a:rPr>
              <a:t>Cumbered with a load of care?</a:t>
            </a:r>
          </a:p>
          <a:p>
            <a:pPr algn="ctr">
              <a:buFontTx/>
              <a:buNone/>
            </a:pPr>
            <a:r>
              <a:rPr lang="en-AU" altLang="en-US" sz="4000">
                <a:cs typeface="Arial" panose="020B0604020202020204" pitchFamily="34" charset="0"/>
              </a:rPr>
              <a:t>Precious Saviour, still our refuge:</a:t>
            </a:r>
          </a:p>
          <a:p>
            <a:pPr algn="ctr">
              <a:buFontTx/>
              <a:buNone/>
            </a:pPr>
            <a:r>
              <a:rPr lang="en-AU" altLang="en-US" sz="4000">
                <a:cs typeface="Arial" panose="020B0604020202020204" pitchFamily="34" charset="0"/>
              </a:rPr>
              <a:t>Take it to the Lord in prayer.</a:t>
            </a:r>
          </a:p>
          <a:p>
            <a:pPr algn="ctr">
              <a:buFontTx/>
              <a:buNone/>
            </a:pPr>
            <a:r>
              <a:rPr lang="en-AU" altLang="en-US" sz="4000">
                <a:cs typeface="Arial" panose="020B0604020202020204" pitchFamily="34" charset="0"/>
              </a:rPr>
              <a:t>Do thy friends despise, forsake thee?</a:t>
            </a:r>
          </a:p>
          <a:p>
            <a:pPr algn="ctr">
              <a:buFontTx/>
              <a:buNone/>
            </a:pPr>
            <a:r>
              <a:rPr lang="en-AU" altLang="en-US" sz="4000">
                <a:cs typeface="Arial" panose="020B0604020202020204" pitchFamily="34" charset="0"/>
              </a:rPr>
              <a:t>Take it to the Lord in prayer;</a:t>
            </a:r>
          </a:p>
          <a:p>
            <a:pPr algn="ctr">
              <a:buFontTx/>
              <a:buNone/>
            </a:pPr>
            <a:r>
              <a:rPr lang="en-AU" altLang="en-US" sz="4000">
                <a:cs typeface="Arial" panose="020B0604020202020204" pitchFamily="34" charset="0"/>
              </a:rPr>
              <a:t>In his arms he'll take and shield thee,</a:t>
            </a:r>
          </a:p>
          <a:p>
            <a:pPr algn="ctr">
              <a:buFontTx/>
              <a:buNone/>
            </a:pPr>
            <a:r>
              <a:rPr lang="en-AU" altLang="en-US" sz="4000">
                <a:cs typeface="Arial" panose="020B0604020202020204" pitchFamily="34" charset="0"/>
              </a:rPr>
              <a:t>Thou wilt find a solace there.</a:t>
            </a:r>
          </a:p>
        </p:txBody>
      </p:sp>
      <p:sp>
        <p:nvSpPr>
          <p:cNvPr id="4099" name="TextBox 8">
            <a:extLst>
              <a:ext uri="{FF2B5EF4-FFF2-40B4-BE49-F238E27FC236}">
                <a16:creationId xmlns:a16="http://schemas.microsoft.com/office/drawing/2014/main" id="{2F27C818-EDCD-09F2-B1AF-5991C1524D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92296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2647164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Joseph Medlicott Scriven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206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645 – vs 1</dc:title>
  <dc:creator>Perth Fortress</dc:creator>
  <cp:lastModifiedBy>Narelle Wheaton</cp:lastModifiedBy>
  <cp:revision>5</cp:revision>
  <dcterms:created xsi:type="dcterms:W3CDTF">2001-08-02T06:40:09Z</dcterms:created>
  <dcterms:modified xsi:type="dcterms:W3CDTF">2023-07-24T08:07:16Z</dcterms:modified>
</cp:coreProperties>
</file>